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37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4" d="100"/>
          <a:sy n="104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file:////var/folders/47/l461rzh548j2pkp4z9gq4jqhhychr7/T/com.microsoft.Word/WebArchiveCopyPasteTempFiles/page1image359210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DE5D44-EC9B-4979-81E2-6EFD53749A1C}"/>
              </a:ext>
            </a:extLst>
          </p:cNvPr>
          <p:cNvSpPr/>
          <p:nvPr/>
        </p:nvSpPr>
        <p:spPr>
          <a:xfrm>
            <a:off x="852054" y="455664"/>
            <a:ext cx="6286500" cy="54476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en-US" sz="2800" dirty="0">
                <a:solidFill>
                  <a:srgbClr val="000000"/>
                </a:solidFill>
              </a:rPr>
              <a:t>Product Data Sheet​</a:t>
            </a:r>
          </a:p>
          <a:p>
            <a:pPr fontAlgn="base"/>
            <a:r>
              <a:rPr lang="en-US" dirty="0">
                <a:solidFill>
                  <a:srgbClr val="000000"/>
                </a:solidFill>
              </a:rPr>
              <a:t>​</a:t>
            </a: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Product Code: 77235EC BLK</a:t>
            </a:r>
            <a:endParaRPr lang="en-US" sz="1400" b="1" cap="all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​Product Name: </a:t>
            </a:r>
            <a:r>
              <a:rPr lang="en-US" sz="1400" b="1" cap="all" dirty="0"/>
              <a:t>NAMPA - WYOLA</a:t>
            </a:r>
            <a:endParaRPr lang="en-US" sz="1400" b="1" dirty="0">
              <a:cs typeface="Segoe UI" panose="020B0502040204020203" pitchFamily="34" charset="0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Size Range: </a:t>
            </a:r>
            <a:r>
              <a:rPr lang="en-US" sz="1400" b="1" dirty="0"/>
              <a:t>3-8</a:t>
            </a:r>
          </a:p>
          <a:p>
            <a:pPr fontAlgn="base"/>
            <a:endParaRPr lang="en-US" sz="1400" dirty="0"/>
          </a:p>
          <a:p>
            <a:r>
              <a:rPr lang="en-US" sz="1400" b="1" dirty="0"/>
              <a:t>Standard: </a:t>
            </a:r>
            <a:r>
              <a:rPr lang="en-US" sz="1400" dirty="0">
                <a:ea typeface="Times New Roman" panose="02020603050405020304" pitchFamily="18" charset="0"/>
                <a:cs typeface="Times New Roman"/>
              </a:rPr>
              <a:t>EN ISO 20347:2012</a:t>
            </a:r>
            <a:r>
              <a:rPr lang="en-US" sz="1400" dirty="0"/>
              <a:t> </a:t>
            </a:r>
          </a:p>
          <a:p>
            <a:r>
              <a:rPr lang="en-US" sz="1400" b="1" dirty="0"/>
              <a:t>Category: </a:t>
            </a:r>
            <a:r>
              <a:rPr lang="en-US" sz="1400" dirty="0"/>
              <a:t>OB FO SRC </a:t>
            </a:r>
            <a:endParaRPr lang="en-US" sz="1400" dirty="0">
              <a:cs typeface="Calibri"/>
            </a:endParaRPr>
          </a:p>
          <a:p>
            <a:pPr fontAlgn="base"/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u="sng" dirty="0">
                <a:solidFill>
                  <a:srgbClr val="000000"/>
                </a:solidFill>
              </a:rPr>
              <a:t>Construction/Features and Benefits</a:t>
            </a:r>
            <a:r>
              <a:rPr lang="en-US" sz="1400" dirty="0">
                <a:solidFill>
                  <a:srgbClr val="000000"/>
                </a:solidFill>
              </a:rPr>
              <a:t>​</a:t>
            </a:r>
          </a:p>
          <a:p>
            <a:pPr fontAlgn="base"/>
            <a:endParaRPr lang="en-US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Lace up sporty casual comfort slip resistant work sneaker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Synthetic overlays at toe, sides and heel for added durability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Side S logo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Padded collar and tongue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Soft fabric shoe lining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Relaxed Fit® design for a roomier comfortable fit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Memory Foam full length cushioned removable comfort insole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Smooth synthetic upper</a:t>
            </a:r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Calibri"/>
              </a:rPr>
              <a:t>Slip Resistant flexible rubber traction outsole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Calibri"/>
              </a:rPr>
              <a:t>Weight is 255g in a Women's Size 6</a:t>
            </a:r>
            <a:endParaRPr lang="en-US" sz="14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DBF48D-0D4E-45B2-8182-9DCC61905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95" y="4867113"/>
            <a:ext cx="1263609" cy="129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1" descr="page1image35921008">
            <a:extLst>
              <a:ext uri="{FF2B5EF4-FFF2-40B4-BE49-F238E27FC236}">
                <a16:creationId xmlns:a16="http://schemas.microsoft.com/office/drawing/2014/main" id="{EE8CD4B1-C4FD-48D3-BB75-B64A63BCC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4438" y="4764536"/>
            <a:ext cx="1410057" cy="139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A pair of legs wearing black shoes&#10;&#10;Description generated with very high confidence">
            <a:extLst>
              <a:ext uri="{FF2B5EF4-FFF2-40B4-BE49-F238E27FC236}">
                <a16:creationId xmlns:a16="http://schemas.microsoft.com/office/drawing/2014/main" id="{22AC0BB3-6F29-4EDF-87B7-78479DACE1C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2931" y="1939599"/>
            <a:ext cx="2743200" cy="24227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6B844DD-6AE8-4BD9-811B-911FC2AA55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6959" y="228890"/>
            <a:ext cx="2715071" cy="14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2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8506</TotalTime>
  <Words>103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789</cp:revision>
  <cp:lastPrinted>2019-12-24T21:53:02Z</cp:lastPrinted>
  <dcterms:created xsi:type="dcterms:W3CDTF">2019-12-23T19:56:42Z</dcterms:created>
  <dcterms:modified xsi:type="dcterms:W3CDTF">2021-05-06T14:42:21Z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