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2" d="100"/>
          <a:sy n="102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9C1B4B-608C-1841-BBAE-F1C26B13A6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2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913FA97F-8EB7-E44A-A39D-76207699596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9193" y="3378615"/>
            <a:ext cx="2514865" cy="222107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8C574EF-3182-4F4E-9DA6-26448CE3AD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0622" y="3366193"/>
            <a:ext cx="2418539" cy="2135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9DDF00-63FE-5D49-A7DA-966D34B943A0}"/>
              </a:ext>
            </a:extLst>
          </p:cNvPr>
          <p:cNvSpPr txBox="1"/>
          <p:nvPr/>
        </p:nvSpPr>
        <p:spPr>
          <a:xfrm>
            <a:off x="516700" y="128824"/>
            <a:ext cx="5364997" cy="62247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Phosphate Solid"/>
                <a:cs typeface="Phosphate Solid" panose="02000506050000020004" pitchFamily="2" charset="77"/>
              </a:rPr>
              <a:t>Product Data Sheet</a:t>
            </a:r>
          </a:p>
          <a:p>
            <a:endParaRPr lang="en-US" sz="1375" dirty="0"/>
          </a:p>
          <a:p>
            <a:r>
              <a:rPr lang="en-US" sz="1350" b="1" dirty="0"/>
              <a:t>Product Code: </a:t>
            </a:r>
            <a:r>
              <a:rPr lang="en-US" sz="1350" cap="all" dirty="0"/>
              <a:t>77222EC</a:t>
            </a:r>
            <a:endParaRPr lang="en-US" sz="1350" dirty="0"/>
          </a:p>
          <a:p>
            <a:r>
              <a:rPr lang="en-US" sz="1375" b="1" dirty="0"/>
              <a:t>Colors</a:t>
            </a:r>
            <a:r>
              <a:rPr lang="en-US" sz="1375" dirty="0"/>
              <a:t>: BLK / WHT / NVY / BKRG </a:t>
            </a:r>
          </a:p>
          <a:p>
            <a:r>
              <a:rPr lang="en-US" sz="1350" b="1" dirty="0"/>
              <a:t>Product Name: SQUAD SR</a:t>
            </a:r>
            <a:endParaRPr lang="en-US" sz="1350" dirty="0"/>
          </a:p>
          <a:p>
            <a:r>
              <a:rPr lang="en-US" sz="1350" b="1" dirty="0"/>
              <a:t>Size Range: 3-8</a:t>
            </a:r>
            <a:endParaRPr lang="en-US" sz="1350" dirty="0"/>
          </a:p>
          <a:p>
            <a:endParaRPr lang="en-US" sz="1375" dirty="0"/>
          </a:p>
          <a:p>
            <a:r>
              <a:rPr lang="en-US" sz="1350" b="1" dirty="0"/>
              <a:t>Standard: </a:t>
            </a:r>
            <a:r>
              <a:rPr lang="en-US" sz="1350" dirty="0"/>
              <a:t>EN ISO 20347:2012</a:t>
            </a:r>
            <a:endParaRPr lang="en-US" sz="1350" dirty="0">
              <a:cs typeface="Calibri"/>
            </a:endParaRPr>
          </a:p>
          <a:p>
            <a:r>
              <a:rPr lang="en-US" sz="1350" b="1" dirty="0">
                <a:latin typeface="Calibri"/>
                <a:ea typeface="Calibri" panose="020F0502020204030204" pitchFamily="34" charset="0"/>
                <a:cs typeface="Times New Roman"/>
              </a:rPr>
              <a:t>Category: </a:t>
            </a:r>
            <a:r>
              <a:rPr lang="en-US" sz="1350" dirty="0">
                <a:latin typeface="Calibri"/>
                <a:ea typeface="Calibri" panose="020F0502020204030204" pitchFamily="34" charset="0"/>
                <a:cs typeface="Times New Roman"/>
              </a:rPr>
              <a:t>OB E FO SRC</a:t>
            </a:r>
          </a:p>
          <a:p>
            <a:endParaRPr lang="en-US" sz="1375" b="1" u="sng" dirty="0"/>
          </a:p>
          <a:p>
            <a:r>
              <a:rPr lang="en-US" sz="1350" b="1" u="sng" dirty="0"/>
              <a:t>Construction/Features and Benefits</a:t>
            </a:r>
            <a:endParaRPr lang="en-US" sz="13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/>
                <a:cs typeface="Calibri"/>
              </a:rPr>
              <a:t>Occupational Footwear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Memory Foam topped cushioned full length comfort insole.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Soft smooth knit mesh fabric upper with </a:t>
            </a:r>
            <a:r>
              <a:rPr lang="en-US" sz="1400" dirty="0">
                <a:cs typeface="Calibri"/>
              </a:rPr>
              <a:t>Scotchgard® liquid and stain protection.</a:t>
            </a:r>
            <a:endParaRPr lang="en-US" sz="14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Slip Resistant rubber traction outsole</a:t>
            </a:r>
            <a:endParaRPr lang="en-US" sz="135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Calibri"/>
                <a:ea typeface="Calibri" panose="020F0502020204030204" pitchFamily="34" charset="0"/>
                <a:cs typeface="Times New Roman"/>
              </a:rPr>
              <a:t>Energy absorption around heel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Smooth synthetic overlays at toe, heel and laces for added durability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Slip on stretch laced sporty casual work slip resistant comfort sneaker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Smooth 3D printed synthetic toe and heel protective overlays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Stretch laced front panel for easy slip-on fit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Heel panel fabric overlay with pull on top tab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High apex design front panel for added comfort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Lightweight flexible shock absorbing midsole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1 1/4 inch heel height</a:t>
            </a:r>
            <a:endParaRPr lang="en-US" sz="135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/>
              <a:t>Weight is 215g in a women’s Size 6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6EB013-68C8-3E40-A0ED-5B0BC9D0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14" y="950685"/>
            <a:ext cx="104947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2A64C22-2A65-0C4C-977E-CDF03239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0" y="16699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8444BF-EC76-384F-B9FA-8AC8B53FF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585934"/>
            <a:ext cx="170720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5E4C06A-FE85-D74A-96A3-A08818D5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0857" y="1631652"/>
            <a:ext cx="15200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CF2ABB8-DBC7-BC4E-AFED-9186B47D38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187292" y="2142672"/>
            <a:ext cx="16947790" cy="4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AED75135-F046-014A-8D30-C9D8F49F66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384761" y="1806798"/>
            <a:ext cx="139609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684BC651-5AE4-D240-97E2-28E3A8DC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2" y="1443721"/>
            <a:ext cx="177853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AF13380-6228-3048-9705-E3F95A900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11" y="1585934"/>
            <a:ext cx="157291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18DA68A1-AC33-C14E-BA4E-86D515F39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809" y="1456505"/>
            <a:ext cx="14929099" cy="4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E222ED37-A8F6-6243-A703-3AF1576F8D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26733" y="1774589"/>
            <a:ext cx="1283831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ECA39CA-1A81-4346-92A1-255A236A9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938" y="1443721"/>
            <a:ext cx="134023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C31D2ECC-C7C3-6D46-BEDA-4B0CD5DBB3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745363" y="1750776"/>
            <a:ext cx="154982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CF64BFC-36AE-D943-B7B2-A1A51A6F7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666" y="1443721"/>
            <a:ext cx="152895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31E21A9-F590-0E4C-97D0-5ABFEE64D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349" y="1456503"/>
            <a:ext cx="150126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CEC2C58-9D31-824D-97F1-6692188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7293" y="1443720"/>
            <a:ext cx="14915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001D90AA-3476-B546-84D1-409EE8CE8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734" y="1502220"/>
            <a:ext cx="18192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5FA85FE-5DA4-6248-BF76-9FC1E76FB16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658044" y="2113777"/>
            <a:ext cx="164357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1667B1CA-E4A9-0645-8B3B-746DEF593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8632" y="1452951"/>
            <a:ext cx="185103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5F04D153-5344-F848-92FF-560208AAB3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39522" y="2050936"/>
            <a:ext cx="14743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CE713277-29A2-954A-A353-F6622FF4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765" y="1485263"/>
            <a:ext cx="141293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3C86A497-5443-B548-9633-64A263F50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551" y="1443719"/>
            <a:ext cx="173623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6041C2F-00A8-E24B-8FB3-DCFD4022E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4254" y="1218663"/>
            <a:ext cx="186314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18742DA7-4FF3-014D-BE42-0CDEBE2AE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813" y="1534531"/>
            <a:ext cx="147783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BF62535D-17A9-E842-9FC2-11611C64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574" y="1430937"/>
            <a:ext cx="157128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9E6A2D5B-4E10-4F46-9F8C-27BE46F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74" y="1452265"/>
            <a:ext cx="125706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D514FB2-D1B0-3F43-B102-0B3C4D160F32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8497" y="5352200"/>
            <a:ext cx="1316403" cy="1358615"/>
          </a:xfrm>
          <a:prstGeom prst="rect">
            <a:avLst/>
          </a:prstGeom>
        </p:spPr>
      </p:pic>
      <p:pic>
        <p:nvPicPr>
          <p:cNvPr id="32" name="Picture 32" descr="A close up of a footwear&#10;&#10;Description generated with high confidence">
            <a:extLst>
              <a:ext uri="{FF2B5EF4-FFF2-40B4-BE49-F238E27FC236}">
                <a16:creationId xmlns:a16="http://schemas.microsoft.com/office/drawing/2014/main" id="{31B01DD9-1E6F-4F7F-A076-45E780DB6B1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8630" y="1547939"/>
            <a:ext cx="2514865" cy="222107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13B38F4-D358-9E4A-8BCB-754033D1D3C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8668" y="1505774"/>
            <a:ext cx="2514865" cy="2221072"/>
          </a:xfrm>
          <a:prstGeom prst="rect">
            <a:avLst/>
          </a:prstGeom>
        </p:spPr>
      </p:pic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6E803617-3155-4FA0-837F-7A0BE91944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9675" y="257069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1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8500</TotalTime>
  <Words>151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785</cp:revision>
  <cp:lastPrinted>2019-12-24T21:53:02Z</cp:lastPrinted>
  <dcterms:created xsi:type="dcterms:W3CDTF">2019-12-23T19:56:42Z</dcterms:created>
  <dcterms:modified xsi:type="dcterms:W3CDTF">2021-05-06T14:38:11Z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