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2" r:id="rId2"/>
  </p:sldMasterIdLst>
  <p:sldIdLst>
    <p:sldId id="455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B94CA2-3812-4608-B458-B1A068C885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DEF4A33-9CB0-42CB-B871-BA202685B4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F28039-46E8-43C0-B990-9ED0C38CA3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0A1A3-5BB4-44D3-8207-8CA2B6953B29}" type="datetimeFigureOut">
              <a:rPr lang="en-GB" smtClean="0"/>
              <a:t>28/06/2019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2CCAA2-9BB8-489C-A593-A6C573E267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E147AA-6A4C-47C6-A935-64D0D669B3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A3145-A7FF-48A1-84E6-5004B5DA28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96265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E89209-B2C8-49CF-A26A-F25949AD2E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83496ED-2F4B-482A-9E08-914F9AAD02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B3EDF9-43A1-4D0D-8B9D-89C476C72E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0A1A3-5BB4-44D3-8207-8CA2B6953B29}" type="datetimeFigureOut">
              <a:rPr lang="en-GB" smtClean="0"/>
              <a:t>28/06/2019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7CC7C6-B87A-4CD4-A5F6-F0E965CDA7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00ABD5-430E-4913-9631-3C91CE6B2F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A3145-A7FF-48A1-84E6-5004B5DA28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35822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C6DF8D2-A135-4480-AC34-C5F184D3BF8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43F7682-093C-49FB-95D7-CC33147C21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F5CFBB-1BAA-46BC-BFA1-16C3937D51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0A1A3-5BB4-44D3-8207-8CA2B6953B29}" type="datetimeFigureOut">
              <a:rPr lang="en-GB" smtClean="0"/>
              <a:t>28/06/2019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F89203-5B76-4865-95B8-56065C4B3A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6220D3-E270-456C-9788-B2BDE37EDF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A3145-A7FF-48A1-84E6-5004B5DA28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31577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9A4FBB6-F89E-4502-BBC8-269AA9B61244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28/06/2019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6507A0A-4AF7-4DA4-BDA9-6393615296C6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01685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FE33E8-439B-4E87-83B9-E86DFE6EE4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CC1BAC-11CB-4472-A03B-43F15235C8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D07E60-D61C-481F-B099-C3E95BB21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0A1A3-5BB4-44D3-8207-8CA2B6953B29}" type="datetimeFigureOut">
              <a:rPr lang="en-GB" smtClean="0"/>
              <a:t>28/06/2019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86B66B-69B5-4562-9474-066EAF2ABC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B0633B-D6A3-47BB-A2AB-6AD02B3312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A3145-A7FF-48A1-84E6-5004B5DA28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97571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D75FA9-021C-4409-AD60-51A5B01E5A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0B1839-7DA6-43AC-AB6C-8BD505474E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4B3802-2B82-4AF8-A6F2-5D824C1A99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0A1A3-5BB4-44D3-8207-8CA2B6953B29}" type="datetimeFigureOut">
              <a:rPr lang="en-GB" smtClean="0"/>
              <a:t>28/06/2019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3B369B-6BB5-4AC1-AACC-AB639AD121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AFFA25-ACB2-4B98-9874-4FCBB22C89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A3145-A7FF-48A1-84E6-5004B5DA28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97917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103D09-C434-4E38-8572-4DE0D2A080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492F37-93FF-48FC-A5B8-8D11604D37A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16886A1-28F5-4654-A3B2-0C1B6611F7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534D045-E0D1-4EFF-A727-5EFB1956D9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0A1A3-5BB4-44D3-8207-8CA2B6953B29}" type="datetimeFigureOut">
              <a:rPr lang="en-GB" smtClean="0"/>
              <a:t>28/06/2019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44F468-C91D-4F5A-9FB4-AD8EB12708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96BEED9-52A8-42AE-8C7C-E0C23C1B94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A3145-A7FF-48A1-84E6-5004B5DA28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88685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65FE59-0882-4932-97A3-84F7C1E8C5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272489-DF33-45FD-960A-95A08E5D65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8C86DC2-A3D7-4755-884C-05C0228C3E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DC3DC03-1C35-429C-A06E-47C29828A2D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7BCB8F4-C453-4F90-BAE3-6D9763F64EE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78E378B-5AAD-4F30-A9E5-414D425142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0A1A3-5BB4-44D3-8207-8CA2B6953B29}" type="datetimeFigureOut">
              <a:rPr lang="en-GB" smtClean="0"/>
              <a:t>28/06/2019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CE952CA-C1E7-4DD5-9F48-E0F9F667CA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89777C9-EC72-46D6-8713-59EF9C1FB6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A3145-A7FF-48A1-84E6-5004B5DA28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8414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DD9945-FCC9-4643-A66A-8C086E2D63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DAE5A7F-5B12-4903-9DEA-8A4718C6A4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0A1A3-5BB4-44D3-8207-8CA2B6953B29}" type="datetimeFigureOut">
              <a:rPr lang="en-GB" smtClean="0"/>
              <a:t>28/06/2019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0DB533B-8FF6-485D-B293-FDFACBA7F1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17FE723-B97B-4A8D-9C19-CAF0935684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A3145-A7FF-48A1-84E6-5004B5DA28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67348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B3E5835-9124-4620-92D0-065E6B0678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0A1A3-5BB4-44D3-8207-8CA2B6953B29}" type="datetimeFigureOut">
              <a:rPr lang="en-GB" smtClean="0"/>
              <a:t>28/06/2019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EAB4F03-7975-4A01-9951-C677478BD0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941F28-7692-4265-BF91-11D21119DE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A3145-A7FF-48A1-84E6-5004B5DA28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73799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A622D2-978A-45A1-BBF2-52610C5A7A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4FAAA7-6B42-4003-963E-574C81DF01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EF48948-63CB-4BBF-A3C1-503841DA83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A2041DB-092B-49FF-B337-D7C08B82C5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0A1A3-5BB4-44D3-8207-8CA2B6953B29}" type="datetimeFigureOut">
              <a:rPr lang="en-GB" smtClean="0"/>
              <a:t>28/06/2019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A1260EE-766F-4DDA-80BF-8AA7D7330E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DA7A090-3905-4103-B85C-ADF920C827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A3145-A7FF-48A1-84E6-5004B5DA28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6047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3E117E-3A23-4228-8399-984198AC13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7AFD178-3BA1-41B9-9261-6814E6C363E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354F870-A8D7-4B92-A3EE-0B8B09DE9B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04D06F-5FFE-4B25-861C-6598358CE0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0A1A3-5BB4-44D3-8207-8CA2B6953B29}" type="datetimeFigureOut">
              <a:rPr lang="en-GB" smtClean="0"/>
              <a:t>28/06/2019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C1361F-88BF-4D3F-BFAA-F19AE64608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9FA1D5-DC75-492E-A00B-B25FEBD50B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A3145-A7FF-48A1-84E6-5004B5DA28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195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6444537-C9A0-4D58-AB3F-8399FC1EE6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A820D2-FAA1-45E2-86B7-575816DB90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EACD3A-AFDF-464E-8B4F-04B821DBBD8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50A1A3-5BB4-44D3-8207-8CA2B6953B29}" type="datetimeFigureOut">
              <a:rPr lang="en-GB" smtClean="0"/>
              <a:t>28/06/2019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7A63DD-038E-417C-9ADB-D5923A975DC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2C6E61-1121-4EC0-97CE-FE06556B333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9A3145-A7FF-48A1-84E6-5004B5DA28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33032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A4FBB6-F89E-4502-BBC8-269AA9B61244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28/06/2019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507A0A-4AF7-4DA4-BDA9-6393615296C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4733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9" descr="15 Yr Guarantee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005915" y="5670341"/>
            <a:ext cx="1186084" cy="11876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itle 1"/>
          <p:cNvSpPr>
            <a:spLocks noGrp="1"/>
          </p:cNvSpPr>
          <p:nvPr>
            <p:ph type="ctrTitle"/>
          </p:nvPr>
        </p:nvSpPr>
        <p:spPr>
          <a:xfrm>
            <a:off x="5350073" y="661686"/>
            <a:ext cx="6765722" cy="641820"/>
          </a:xfrm>
        </p:spPr>
        <p:txBody>
          <a:bodyPr>
            <a:noAutofit/>
          </a:bodyPr>
          <a:lstStyle/>
          <a:p>
            <a:r>
              <a:rPr lang="en-GB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GLASS ELECTRONIC SCA</a:t>
            </a:r>
            <a:r>
              <a:rPr lang="en-GB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LE</a:t>
            </a:r>
          </a:p>
        </p:txBody>
      </p:sp>
      <p:pic>
        <p:nvPicPr>
          <p:cNvPr id="15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389457" y="5886611"/>
            <a:ext cx="4383087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6" name="Table 15"/>
          <p:cNvGraphicFramePr>
            <a:graphicFrameLocks noGrp="1"/>
          </p:cNvGraphicFramePr>
          <p:nvPr/>
        </p:nvGraphicFramePr>
        <p:xfrm>
          <a:off x="7230314" y="5934833"/>
          <a:ext cx="3481388" cy="57943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8944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553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657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6577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89719">
                <a:tc>
                  <a:txBody>
                    <a:bodyPr/>
                    <a:lstStyle/>
                    <a:p>
                      <a:pPr algn="ctr"/>
                      <a:r>
                        <a:rPr lang="en-US" sz="1300" b="0" dirty="0">
                          <a:solidFill>
                            <a:schemeClr val="bg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5000g</a:t>
                      </a:r>
                    </a:p>
                  </a:txBody>
                  <a:tcPr marL="99013" marR="99013" marT="45745" marB="45745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0" dirty="0">
                          <a:solidFill>
                            <a:schemeClr val="bg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11lb</a:t>
                      </a:r>
                    </a:p>
                  </a:txBody>
                  <a:tcPr marL="99013" marR="99013" marT="45745" marB="45745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0" dirty="0">
                          <a:solidFill>
                            <a:schemeClr val="bg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5000ml</a:t>
                      </a:r>
                    </a:p>
                  </a:txBody>
                  <a:tcPr marL="99013" marR="99013" marT="45745" marB="45745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0" dirty="0">
                          <a:solidFill>
                            <a:schemeClr val="bg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176</a:t>
                      </a:r>
                      <a:r>
                        <a:rPr lang="en-US" sz="1300" b="0" baseline="0" dirty="0">
                          <a:solidFill>
                            <a:schemeClr val="bg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</a:t>
                      </a:r>
                      <a:r>
                        <a:rPr lang="en-US" sz="1300" b="0" dirty="0" err="1">
                          <a:solidFill>
                            <a:schemeClr val="bg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fl.oz</a:t>
                      </a:r>
                      <a:endParaRPr lang="en-US" sz="1300" b="0" dirty="0">
                        <a:solidFill>
                          <a:schemeClr val="bg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9013" marR="99013" marT="45745" marB="45745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9719">
                <a:tc>
                  <a:txBody>
                    <a:bodyPr/>
                    <a:lstStyle/>
                    <a:p>
                      <a:pPr algn="ctr"/>
                      <a:r>
                        <a:rPr lang="en-US" sz="1300" b="0" dirty="0">
                          <a:solidFill>
                            <a:schemeClr val="bg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1g</a:t>
                      </a:r>
                    </a:p>
                  </a:txBody>
                  <a:tcPr marL="99013" marR="99013" marT="45745" marB="45745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300" b="0" dirty="0">
                          <a:solidFill>
                            <a:schemeClr val="bg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0.1oz</a:t>
                      </a:r>
                    </a:p>
                  </a:txBody>
                  <a:tcPr marL="99013" marR="99013" marT="45745" marB="45745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0" dirty="0">
                          <a:solidFill>
                            <a:schemeClr val="bg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1ml</a:t>
                      </a:r>
                    </a:p>
                  </a:txBody>
                  <a:tcPr marL="99013" marR="99013" marT="45745" marB="45745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0" dirty="0">
                          <a:solidFill>
                            <a:schemeClr val="bg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0.1fl.oz</a:t>
                      </a:r>
                    </a:p>
                  </a:txBody>
                  <a:tcPr marL="99013" marR="99013" marT="45745" marB="45745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5806777" y="1394045"/>
            <a:ext cx="6096000" cy="3471720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Ultra slim glass platform - hygienic and easy to clean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Easy to read large digit display – size 5.5 x 2.5cm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Aquatronic function - for measuring liquids in ml or </a:t>
            </a:r>
            <a:r>
              <a:rPr kumimoji="0" lang="en-GB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fl.oz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Add &amp; Weigh ‘zero’ function – allows for measurement of multiple ingredients in the same bowl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Weigh directly on the platform or weigh with own mixing bowl – suitable for use with most bowls or containers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Slim design for neat storage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Product size 18.4 x 22.4 x 1.6 cm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846" y="753035"/>
            <a:ext cx="5425677" cy="54256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4126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9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100</Words>
  <Application>Microsoft Office PowerPoint</Application>
  <PresentationFormat>Widescreen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Open Sans</vt:lpstr>
      <vt:lpstr>Office Theme</vt:lpstr>
      <vt:lpstr>9_Office Theme</vt:lpstr>
      <vt:lpstr>GLASS ELECTRONIC SCALE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GLASS ELECTRONIC SCALE</dc:title>
  <dc:creator>Ivan Coveney</dc:creator>
  <cp:lastModifiedBy>Ann Middleton</cp:lastModifiedBy>
  <cp:revision>3</cp:revision>
  <dcterms:created xsi:type="dcterms:W3CDTF">2019-06-27T08:24:44Z</dcterms:created>
  <dcterms:modified xsi:type="dcterms:W3CDTF">2019-06-28T14:08:55Z</dcterms:modified>
</cp:coreProperties>
</file>